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584" autoAdjust="0"/>
  </p:normalViewPr>
  <p:slideViewPr>
    <p:cSldViewPr snapToGrid="0" snapToObjects="1">
      <p:cViewPr varScale="1">
        <p:scale>
          <a:sx n="83" d="100"/>
          <a:sy n="83" d="100"/>
        </p:scale>
        <p:origin x="-16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214238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Ecosystems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582515"/>
            <a:ext cx="6498159" cy="1186184"/>
          </a:xfrm>
        </p:spPr>
        <p:txBody>
          <a:bodyPr/>
          <a:lstStyle/>
          <a:p>
            <a:endParaRPr lang="en-US" dirty="0" smtClean="0"/>
          </a:p>
          <a:p>
            <a:r>
              <a:rPr lang="en-US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Why we should protect them and how to.</a:t>
            </a:r>
            <a:endParaRPr lang="en-US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4092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545" y="118146"/>
            <a:ext cx="7868005" cy="1482055"/>
          </a:xfrm>
        </p:spPr>
        <p:txBody>
          <a:bodyPr/>
          <a:lstStyle/>
          <a:p>
            <a:r>
              <a:rPr lang="en-US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Where is the </a:t>
            </a:r>
            <a:r>
              <a:rPr lang="en-US" dirty="0" err="1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Petitcodiac</a:t>
            </a:r>
            <a:r>
              <a:rPr lang="en-US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River </a:t>
            </a:r>
            <a:endParaRPr lang="en-US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Petitcodiac</a:t>
            </a:r>
            <a:r>
              <a:rPr lang="en-US" dirty="0" smtClean="0"/>
              <a:t> river also known as the chocolate river is located in south-east New Brunswick Canada. </a:t>
            </a:r>
            <a:r>
              <a:rPr lang="en-US" dirty="0"/>
              <a:t>he river has a meander length of 79 </a:t>
            </a:r>
            <a:r>
              <a:rPr lang="en-US" dirty="0" err="1"/>
              <a:t>kilometres</a:t>
            </a:r>
            <a:r>
              <a:rPr lang="en-US" dirty="0"/>
              <a:t> </a:t>
            </a:r>
            <a:r>
              <a:rPr lang="en-US" dirty="0" smtClean="0"/>
              <a:t>49 miles.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068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201090" y="4424291"/>
            <a:ext cx="474468" cy="39853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65853" y="209352"/>
            <a:ext cx="8416925" cy="461347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The reason why we should protect animals</a:t>
            </a:r>
          </a:p>
          <a:p>
            <a:r>
              <a:rPr lang="en-US" dirty="0" smtClean="0"/>
              <a:t>The reason why we should protect animals in the </a:t>
            </a:r>
            <a:r>
              <a:rPr lang="en-US" dirty="0" err="1"/>
              <a:t>P</a:t>
            </a:r>
            <a:r>
              <a:rPr lang="en-US" dirty="0" err="1" smtClean="0"/>
              <a:t>etitcodiac</a:t>
            </a:r>
            <a:r>
              <a:rPr lang="en-US" dirty="0" smtClean="0"/>
              <a:t> river is because if we don</a:t>
            </a:r>
            <a:r>
              <a:rPr lang="fr-FR" dirty="0" smtClean="0"/>
              <a:t>’</a:t>
            </a:r>
            <a:r>
              <a:rPr lang="en-US" dirty="0" smtClean="0"/>
              <a:t>t protect the animals, we won’t have as much food to eat and the fish bug would be dead of coarse. But it will help some plants that get eaten by </a:t>
            </a:r>
            <a:r>
              <a:rPr lang="en-US" dirty="0" smtClean="0"/>
              <a:t>fish.</a:t>
            </a:r>
            <a:endParaRPr lang="en-US" dirty="0" smtClean="0"/>
          </a:p>
          <a:p>
            <a:endParaRPr lang="en-US" dirty="0"/>
          </a:p>
          <a:p>
            <a:endParaRPr lang="en-US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idx="13"/>
          </p:nvPr>
        </p:nvSpPr>
        <p:spPr>
          <a:xfrm>
            <a:off x="11359352" y="2428475"/>
            <a:ext cx="6072267" cy="1427892"/>
          </a:xfrm>
        </p:spPr>
      </p:sp>
    </p:spTree>
    <p:extLst>
      <p:ext uri="{BB962C8B-B14F-4D97-AF65-F5344CB8AC3E}">
        <p14:creationId xmlns:p14="http://schemas.microsoft.com/office/powerpoint/2010/main" val="2257918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201090" y="4424291"/>
            <a:ext cx="474468" cy="39853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65853" y="209352"/>
            <a:ext cx="8416925" cy="243594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How to protect the animals</a:t>
            </a:r>
          </a:p>
          <a:p>
            <a:r>
              <a:rPr lang="en-US" sz="2400" dirty="0" smtClean="0"/>
              <a:t>You can protect them by not littering in or around the </a:t>
            </a:r>
            <a:r>
              <a:rPr lang="en-US" sz="2400" dirty="0" err="1" smtClean="0"/>
              <a:t>Petitcodiac</a:t>
            </a:r>
            <a:r>
              <a:rPr lang="en-US" sz="2400" dirty="0" smtClean="0"/>
              <a:t> river so the river does not become </a:t>
            </a:r>
            <a:r>
              <a:rPr lang="en-US" sz="2400" dirty="0" err="1" smtClean="0"/>
              <a:t>poullted</a:t>
            </a:r>
            <a:r>
              <a:rPr lang="en-US" sz="2400" dirty="0" smtClean="0"/>
              <a:t> anymore than it already is. Try to keep the mud out of the river. </a:t>
            </a:r>
            <a:endParaRPr lang="en-US" sz="240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idx="13"/>
          </p:nvPr>
        </p:nvSpPr>
        <p:spPr>
          <a:xfrm>
            <a:off x="11359352" y="2428475"/>
            <a:ext cx="6072267" cy="1427892"/>
          </a:xfrm>
        </p:spPr>
      </p:sp>
    </p:spTree>
    <p:extLst>
      <p:ext uri="{BB962C8B-B14F-4D97-AF65-F5344CB8AC3E}">
        <p14:creationId xmlns:p14="http://schemas.microsoft.com/office/powerpoint/2010/main" val="1722512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201090" y="4424291"/>
            <a:ext cx="474468" cy="39853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65853" y="209352"/>
            <a:ext cx="8416925" cy="243594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So in conclusion we should protect to animals for our sake and theirs!</a:t>
            </a:r>
            <a:endParaRPr lang="en-US" sz="240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idx="13"/>
          </p:nvPr>
        </p:nvSpPr>
        <p:spPr>
          <a:xfrm>
            <a:off x="11359352" y="2428475"/>
            <a:ext cx="6072267" cy="1427892"/>
          </a:xfrm>
        </p:spPr>
      </p:sp>
    </p:spTree>
    <p:extLst>
      <p:ext uri="{BB962C8B-B14F-4D97-AF65-F5344CB8AC3E}">
        <p14:creationId xmlns:p14="http://schemas.microsoft.com/office/powerpoint/2010/main" val="2552811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75</TotalTime>
  <Words>157</Words>
  <Application>Microsoft Macintosh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Breeze</vt:lpstr>
      <vt:lpstr>     Ecosystems </vt:lpstr>
      <vt:lpstr>Where is the Petitcodiac River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xvbxcbx</dc:creator>
  <cp:lastModifiedBy>xvbxcbx</cp:lastModifiedBy>
  <cp:revision>10</cp:revision>
  <dcterms:created xsi:type="dcterms:W3CDTF">2016-05-25T17:21:30Z</dcterms:created>
  <dcterms:modified xsi:type="dcterms:W3CDTF">2016-05-27T17:16:41Z</dcterms:modified>
</cp:coreProperties>
</file>